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B30D01-F05B-489A-BD0E-556010BD1165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C6AA5-C41B-40EA-81EE-6831210B8D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C6AA5-C41B-40EA-81EE-6831210B8D2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5954-D4B3-4DDA-9E1F-4BDB1F2EBE5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D11ED3-9FB7-4EBD-B084-0FC505D9BA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5954-D4B3-4DDA-9E1F-4BDB1F2EBE5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11ED3-9FB7-4EBD-B084-0FC505D9BA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5954-D4B3-4DDA-9E1F-4BDB1F2EBE5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11ED3-9FB7-4EBD-B084-0FC505D9BA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B435954-D4B3-4DDA-9E1F-4BDB1F2EBE5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FD11ED3-9FB7-4EBD-B084-0FC505D9BA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5954-D4B3-4DDA-9E1F-4BDB1F2EBE5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11ED3-9FB7-4EBD-B084-0FC505D9BA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5954-D4B3-4DDA-9E1F-4BDB1F2EBE5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11ED3-9FB7-4EBD-B084-0FC505D9BA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11ED3-9FB7-4EBD-B084-0FC505D9BA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5954-D4B3-4DDA-9E1F-4BDB1F2EBE5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5954-D4B3-4DDA-9E1F-4BDB1F2EBE5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11ED3-9FB7-4EBD-B084-0FC505D9BA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5954-D4B3-4DDA-9E1F-4BDB1F2EBE5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11ED3-9FB7-4EBD-B084-0FC505D9BA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B435954-D4B3-4DDA-9E1F-4BDB1F2EBE5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FD11ED3-9FB7-4EBD-B084-0FC505D9BA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5954-D4B3-4DDA-9E1F-4BDB1F2EBE5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D11ED3-9FB7-4EBD-B084-0FC505D9BA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B435954-D4B3-4DDA-9E1F-4BDB1F2EBE5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FD11ED3-9FB7-4EBD-B084-0FC505D9BA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b/b6/Vinci_casa_Leonardo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//upload.wikimedia.org/wikipedia/commons/7/77/DaVinci_LastSupper_high_res_2_nowatmrk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hyperlink" Target="//upload.wikimedia.org/wikipedia/commons/e/ec/Mona_Lisa%2C_by_Leonardo_da_Vinci%2C_from_C2RMF_retouched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//upload.wikimedia.org/wikipedia/commons/2/22/Da_Vinci_Vitruve_Luc_Viatour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hyperlink" Target="//upload.wikimedia.org/wikipedia/commons/d/d4/Design_for_a_Flying_Machine.jp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DaVinci_LastSupper_high_res_2_nowatmrk.jpg" TargetMode="External"/><Relationship Id="rId2" Type="http://schemas.openxmlformats.org/officeDocument/2006/relationships/hyperlink" Target="http://en.wikipedia.org/wiki/File:Mona_Lisa,_by_Leonardo_da_Vinci,_from_C2RMF_retouched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Vinci_casa_Leonardo.jpg" TargetMode="External"/><Relationship Id="rId5" Type="http://schemas.openxmlformats.org/officeDocument/2006/relationships/hyperlink" Target="http://en.wikipedia.org/wiki/File:Design_for_a_Flying_Machine.jpg" TargetMode="External"/><Relationship Id="rId4" Type="http://schemas.openxmlformats.org/officeDocument/2006/relationships/hyperlink" Target="http://en.wikipedia.org/wiki/File:Da_Vinci_Vitruve_Luc_Viatour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Cristian</a:t>
            </a:r>
            <a:r>
              <a:rPr lang="en-US" dirty="0" smtClean="0"/>
              <a:t> Alvarado and Jeremy Allison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Leonardo </a:t>
            </a:r>
            <a:r>
              <a:rPr lang="en-US" dirty="0" err="1" smtClean="0"/>
              <a:t>da</a:t>
            </a:r>
            <a:r>
              <a:rPr lang="en-US" dirty="0" smtClean="0"/>
              <a:t> Vinci </a:t>
            </a:r>
            <a:endParaRPr lang="en-US" dirty="0"/>
          </a:p>
        </p:txBody>
      </p:sp>
      <p:pic>
        <p:nvPicPr>
          <p:cNvPr id="7" name="Picture 2" descr="http://content.answcdn.com/main/content/img/scitech/HSleon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3200400" cy="4069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Biography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8077200" cy="4572000"/>
          </a:xfrm>
        </p:spPr>
        <p:txBody>
          <a:bodyPr/>
          <a:lstStyle/>
          <a:p>
            <a:r>
              <a:rPr lang="en-US" dirty="0" smtClean="0"/>
              <a:t>Born April 15, 1452 </a:t>
            </a:r>
          </a:p>
          <a:p>
            <a:r>
              <a:rPr lang="en-US" dirty="0" smtClean="0"/>
              <a:t>Died May 2, 1519</a:t>
            </a:r>
          </a:p>
          <a:p>
            <a:r>
              <a:rPr lang="en-US" dirty="0" smtClean="0"/>
              <a:t>Born </a:t>
            </a:r>
            <a:r>
              <a:rPr lang="en-US" dirty="0" smtClean="0"/>
              <a:t>in Vinci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No Surname </a:t>
            </a:r>
          </a:p>
          <a:p>
            <a:r>
              <a:rPr lang="en-US" dirty="0" smtClean="0"/>
              <a:t>Apprenticeship </a:t>
            </a:r>
          </a:p>
          <a:p>
            <a:endParaRPr lang="en-US" dirty="0"/>
          </a:p>
        </p:txBody>
      </p:sp>
      <p:pic>
        <p:nvPicPr>
          <p:cNvPr id="4098" name="Picture 2" descr="File:Vinci casa Leonardo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2286000"/>
            <a:ext cx="4953000" cy="31389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Work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Mona Lisa (1505/1507)</a:t>
            </a:r>
          </a:p>
          <a:p>
            <a:r>
              <a:rPr lang="en-US" dirty="0" smtClean="0"/>
              <a:t>Last Supper(1498) </a:t>
            </a:r>
          </a:p>
          <a:p>
            <a:endParaRPr lang="en-US" dirty="0"/>
          </a:p>
        </p:txBody>
      </p:sp>
      <p:pic>
        <p:nvPicPr>
          <p:cNvPr id="3074" name="Picture 2" descr="File:DaVinci LastSupper high res 2 nowatmrk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28600"/>
            <a:ext cx="5257800" cy="2858929"/>
          </a:xfrm>
          <a:prstGeom prst="rect">
            <a:avLst/>
          </a:prstGeom>
          <a:noFill/>
        </p:spPr>
      </p:pic>
      <p:pic>
        <p:nvPicPr>
          <p:cNvPr id="3078" name="Picture 6" descr="File:Mona Lisa, by Leonardo da Vinci, from C2RMF retouched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1180908"/>
            <a:ext cx="3810000" cy="5677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Famous Works 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err="1" smtClean="0"/>
              <a:t>Vitruvian</a:t>
            </a:r>
            <a:r>
              <a:rPr lang="en-US" i="1" dirty="0" smtClean="0"/>
              <a:t> Man</a:t>
            </a:r>
            <a:endParaRPr lang="en-US" dirty="0" smtClean="0"/>
          </a:p>
          <a:p>
            <a:r>
              <a:rPr lang="en-US" dirty="0" smtClean="0"/>
              <a:t>Flying Machine </a:t>
            </a:r>
          </a:p>
          <a:p>
            <a:endParaRPr lang="en-US" dirty="0"/>
          </a:p>
        </p:txBody>
      </p:sp>
      <p:pic>
        <p:nvPicPr>
          <p:cNvPr id="6" name="Picture 4" descr="File:Da Vinci Vitruve Luc Viatou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524000"/>
            <a:ext cx="2912364" cy="3962400"/>
          </a:xfrm>
          <a:prstGeom prst="rect">
            <a:avLst/>
          </a:prstGeom>
          <a:noFill/>
        </p:spPr>
      </p:pic>
      <p:pic>
        <p:nvPicPr>
          <p:cNvPr id="18434" name="Picture 2" descr="File:Design for a Flying Machin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2565525"/>
            <a:ext cx="4343400" cy="3787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 of A Renaissance Man </a:t>
            </a:r>
          </a:p>
          <a:p>
            <a:r>
              <a:rPr lang="en-US" dirty="0" smtClean="0"/>
              <a:t>Non-Secularism</a:t>
            </a:r>
          </a:p>
          <a:p>
            <a:r>
              <a:rPr lang="en-US" dirty="0" smtClean="0"/>
              <a:t>Humanism</a:t>
            </a:r>
          </a:p>
          <a:p>
            <a:r>
              <a:rPr lang="en-US" dirty="0" smtClean="0"/>
              <a:t>Expansion of Renaissance</a:t>
            </a:r>
          </a:p>
          <a:p>
            <a:r>
              <a:rPr lang="en-US" dirty="0" smtClean="0"/>
              <a:t>Improvements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</a:t>
            </a:r>
            <a:endParaRPr lang="en-US" dirty="0"/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457200" y="1524000"/>
            <a:ext cx="8229600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http://en.wikipedia.org/wiki/File:Mona_Lisa,_by_Leonardo_da_Vinci,_</a:t>
            </a:r>
            <a:r>
              <a:rPr lang="en-US" dirty="0" smtClean="0">
                <a:hlinkClick r:id="rId2"/>
              </a:rPr>
              <a:t>from_C2RMF_retouched.jpg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en.wikipedia.org/wiki/File:DaVinci_LastSupper_high_res_2_nowatmrk.jpg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en.wikipedia.org/wiki/File:Da_Vinci_Vitruve_Luc_Viatour.jpg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en.wikipedia.org/wiki/File:Design_for_a_Flying_Machine.jpg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en.wikipedia.org/wiki/File:Vinci_casa_Leonardo.jpg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75</TotalTime>
  <Words>78</Words>
  <Application>Microsoft Office PowerPoint</Application>
  <PresentationFormat>On-screen Show (4:3)</PresentationFormat>
  <Paragraphs>33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Leonardo da Vinci </vt:lpstr>
      <vt:lpstr>Short Biography</vt:lpstr>
      <vt:lpstr>Famous Work </vt:lpstr>
      <vt:lpstr>Other Famous Works </vt:lpstr>
      <vt:lpstr>Impacts </vt:lpstr>
      <vt:lpstr>Works Cited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Leonardo D Vinci </dc:title>
  <dc:creator>admin</dc:creator>
  <cp:lastModifiedBy>admin</cp:lastModifiedBy>
  <cp:revision>8</cp:revision>
  <dcterms:created xsi:type="dcterms:W3CDTF">2012-01-24T19:39:57Z</dcterms:created>
  <dcterms:modified xsi:type="dcterms:W3CDTF">2012-01-25T20:09:43Z</dcterms:modified>
</cp:coreProperties>
</file>